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FCDCA-948A-428E-9371-6E71AF1ACDE5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8DB08-770A-434F-9089-B06139F14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Technique of shot put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D</a:t>
            </a:r>
            <a:r>
              <a:rPr lang="en-IN" dirty="0" smtClean="0"/>
              <a:t>r. </a:t>
            </a:r>
            <a:r>
              <a:rPr lang="en-IN" dirty="0" err="1" smtClean="0"/>
              <a:t>Rajeshwari</a:t>
            </a:r>
            <a:r>
              <a:rPr lang="en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Holding the shot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shot is held at the base of the fingers, not the palm.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fingers are slightly spread apart with the thumb for support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hand will be bent back in the cocked position when holding the shot.  It looks like you are carrying a pizza.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Placement of the shot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Raise the shot above your head.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 Lower the shot straight down until it is under your jaw.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Push the shot into your neck.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Lift your elbow parallel to the floor. Don't     squeeze your elbow towards your back.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Check to see that your thumb is pointing down towards your clavicle.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The palm should be pointing towards the throwing direction.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Glide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Stand at the back of the ring facing away from the throwing direction.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Place shot against your neck.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 your body in an athletic position facing away from the sector.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Extend your left arm out - relaxed.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Extend the left leg back towards the toe board.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of the body weight should be on the right leg.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Gliding into the final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Tap your left leg for balance.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Draw up the left knee even with the right knee, remember to keep the left leg straight.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Do not allow your left leg to curl behind the right leg.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Allow your hips to start to fall.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Violently extend your left leg towards the toe board, do not lift up with your back.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Push and then pull your right leg underneath you, it will look like the last part of your body leaving the circle is your right heel.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Body position in the final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35785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thrower will stand perpendicular to the throwing direction.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feet position will be shoulder width apart or a little wider with left foot slightly behind the right foot (toe heel relationship).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right foot will be perpendicular to the throwing direction. The thrower needs to be in an athletic position.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Power Position: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thrower will shift 80% percent of his/her weight onto the right leg. The thrower will twist his/her upper body completely opposite the throwing direction.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 This position from up above will look like an X. The chest, knee and toe should be in line with each other. The thrower places the shot into his/her neck.</a:t>
            </a:r>
          </a:p>
          <a:p>
            <a:pPr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 The left arm will be extended and out from the body with a right angle relationship to the right elbow.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Throwing(putting) from the final position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Over exaggerate the use of the legs in the throw especially the hips.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Sequence of the throw will be legs - hips - back - arm.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Push the weight from right leg to the left leg in an upwards direction.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driving up with your legs your right heel (hips) needs to be turned out.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will be a stretch reflex reaction between your upper body and lower body.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upper body will start coming around.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your upper body comes around sweep the left arm around and then bring it tight to your body.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Stop the left side of your body to aid in accelerating the shot.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Delivery of the 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Eyes to the ceiling.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Punch the shot away from the neck.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Keep the elbow high at all times. Lowering the elbow can cause the shot to be thrown like a baseball and could result in an injury.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Finish the punch with a flip of the wrist.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left side of the body will be stopped and locked to help form the block.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left arm will be tucked close to the side of the body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Technique of shot put</vt:lpstr>
      <vt:lpstr>Holding the shot </vt:lpstr>
      <vt:lpstr>Placement of the shot </vt:lpstr>
      <vt:lpstr>Glide Position</vt:lpstr>
      <vt:lpstr>Gliding into the final position</vt:lpstr>
      <vt:lpstr>Body position in the final position</vt:lpstr>
      <vt:lpstr>Throwing(putting) from the final position</vt:lpstr>
      <vt:lpstr>Delivery of the shot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 of shot put</dc:title>
  <dc:creator>Windows User</dc:creator>
  <cp:lastModifiedBy>Windows User</cp:lastModifiedBy>
  <cp:revision>8</cp:revision>
  <dcterms:created xsi:type="dcterms:W3CDTF">2020-04-17T11:48:32Z</dcterms:created>
  <dcterms:modified xsi:type="dcterms:W3CDTF">2020-04-20T11:06:54Z</dcterms:modified>
</cp:coreProperties>
</file>